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3" r:id="rId9"/>
    <p:sldId id="264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7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子標題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按一下以編輯母片子標題樣式</a:t>
            </a:r>
            <a:endParaRPr kumimoji="0" lang="en-US"/>
          </a:p>
        </p:txBody>
      </p: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15/6/19</a:t>
            </a:fld>
            <a:endParaRPr 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15/6/19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15/6/19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15/6/19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手繪多邊形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15/6/19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15/6/19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15/6/19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15/6/19</a:t>
            </a:fld>
            <a:endParaRPr 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15/6/19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5196-1C6F-4784-83AC-30756D8F10B3}" type="datetimeFigureOut">
              <a:rPr lang="en-US" smtClean="0"/>
              <a:t>15/6/19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將圖片拖曳至版面配置區或按一下圖示以新增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B1115196-1C6F-4784-83AC-30756D8F10B3}" type="datetimeFigureOut">
              <a:rPr lang="en-US" smtClean="0"/>
              <a:t>15/6/19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手繪多邊形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手繪多邊形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15/6/19</a:t>
            </a:fld>
            <a:endParaRPr 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9371D3E-5A18-49EB-AD2A-429AF165759F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Intelligent Closet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605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結語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sz="2800" dirty="0" smtClean="0"/>
              <a:t>希望能夠透過這小小</a:t>
            </a:r>
            <a:r>
              <a:rPr kumimoji="1" lang="en-US" altLang="zh-TW" sz="2800" dirty="0" smtClean="0"/>
              <a:t>app</a:t>
            </a:r>
            <a:r>
              <a:rPr kumimoji="1" lang="zh-TW" altLang="en-US" sz="2800" dirty="0" smtClean="0"/>
              <a:t>、</a:t>
            </a:r>
            <a:r>
              <a:rPr kumimoji="1" lang="en-US" altLang="zh-TW" sz="2800" dirty="0" smtClean="0"/>
              <a:t>r</a:t>
            </a:r>
            <a:r>
              <a:rPr kumimoji="1" lang="en-US" altLang="zh-TW" sz="2800" dirty="0" smtClean="0"/>
              <a:t>a</a:t>
            </a:r>
            <a:r>
              <a:rPr kumimoji="1" lang="en-US" altLang="zh-TW" sz="2800" dirty="0" smtClean="0"/>
              <a:t>spberry </a:t>
            </a:r>
            <a:r>
              <a:rPr kumimoji="1" lang="en-US" altLang="zh-TW" sz="2800" dirty="0" smtClean="0"/>
              <a:t>pi </a:t>
            </a:r>
            <a:r>
              <a:rPr kumimoji="1" lang="zh-TW" altLang="en-US" sz="2800" dirty="0" smtClean="0"/>
              <a:t>及衣櫃裡衣架的</a:t>
            </a:r>
            <a:r>
              <a:rPr kumimoji="1" lang="zh-TW" altLang="en-US" sz="2800" dirty="0" smtClean="0"/>
              <a:t>結合</a:t>
            </a:r>
            <a:endParaRPr kumimoji="1" lang="en-US" altLang="zh-TW" sz="2800" dirty="0" smtClean="0"/>
          </a:p>
          <a:p>
            <a:pPr marL="0" indent="0">
              <a:buNone/>
            </a:pPr>
            <a:r>
              <a:rPr kumimoji="1" lang="zh-TW" altLang="en-US" sz="2800" dirty="0" smtClean="0"/>
              <a:t>更加增</a:t>
            </a:r>
            <a:r>
              <a:rPr kumimoji="1" lang="zh-TW" altLang="en-US" sz="2800" dirty="0" smtClean="0"/>
              <a:t>進人類的福祉，提升每個早晨穿衣服的效率，並且讓“選擇”這件事情變得有趣</a:t>
            </a:r>
            <a:endParaRPr kumimoji="1" lang="en-US" altLang="zh-TW" sz="2800" dirty="0" smtClean="0"/>
          </a:p>
          <a:p>
            <a:pPr marL="0" indent="0">
              <a:buNone/>
            </a:pPr>
            <a:r>
              <a:rPr kumimoji="1" lang="zh-TW" altLang="en-US" sz="2800" dirty="0" smtClean="0"/>
              <a:t>改變世界，或許便是從這小小的一步開始吧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7349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5400" dirty="0"/>
              <a:t>G</a:t>
            </a:r>
            <a:r>
              <a:rPr kumimoji="1" lang="en-US" altLang="zh-TW" sz="5400" dirty="0" smtClean="0"/>
              <a:t>oal</a:t>
            </a:r>
            <a:endParaRPr kumimoji="1"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3200" dirty="0" smtClean="0"/>
              <a:t>縮短</a:t>
            </a:r>
            <a:r>
              <a:rPr kumimoji="1" lang="zh-TW" altLang="en-US" sz="3200" dirty="0" smtClean="0"/>
              <a:t>每個</a:t>
            </a:r>
            <a:r>
              <a:rPr kumimoji="1" lang="zh-TW" altLang="en-US" sz="3200" dirty="0" smtClean="0"/>
              <a:t>早晨選擇及尋找</a:t>
            </a:r>
            <a:r>
              <a:rPr kumimoji="1" lang="zh-TW" altLang="en-US" sz="3200" dirty="0" smtClean="0"/>
              <a:t>衣服的</a:t>
            </a:r>
            <a:r>
              <a:rPr kumimoji="1" lang="zh-TW" altLang="en-US" sz="3200" dirty="0" smtClean="0"/>
              <a:t>過程</a:t>
            </a:r>
            <a:endParaRPr kumimoji="1" lang="en-US" altLang="zh-TW" sz="3200" dirty="0" smtClean="0"/>
          </a:p>
          <a:p>
            <a:endParaRPr kumimoji="1" lang="en-US" altLang="zh-TW" sz="3200" dirty="0"/>
          </a:p>
          <a:p>
            <a:endParaRPr kumimoji="1" lang="en-US" altLang="zh-TW" sz="3200" dirty="0" smtClean="0"/>
          </a:p>
          <a:p>
            <a:r>
              <a:rPr kumimoji="1" lang="zh-TW" altLang="en-US" sz="3200" dirty="0" smtClean="0"/>
              <a:t>讓使用者選擇衣服的</a:t>
            </a:r>
            <a:r>
              <a:rPr kumimoji="1" lang="zh-TW" altLang="en-US" sz="3200" dirty="0" smtClean="0">
                <a:solidFill>
                  <a:srgbClr val="FF0000"/>
                </a:solidFill>
              </a:rPr>
              <a:t>行為</a:t>
            </a:r>
            <a:r>
              <a:rPr kumimoji="1" lang="zh-TW" altLang="en-US" sz="3200" dirty="0" smtClean="0">
                <a:solidFill>
                  <a:srgbClr val="FF0000"/>
                </a:solidFill>
              </a:rPr>
              <a:t>簡單化</a:t>
            </a:r>
            <a:endParaRPr kumimoji="1" lang="en-US" altLang="zh-TW" sz="3200" dirty="0" smtClean="0">
              <a:solidFill>
                <a:srgbClr val="FF0000"/>
              </a:solidFill>
            </a:endParaRPr>
          </a:p>
          <a:p>
            <a:endParaRPr kumimoji="1" lang="en-US" altLang="zh-TW" sz="3200" dirty="0">
              <a:solidFill>
                <a:srgbClr val="FFFFFF"/>
              </a:solidFill>
            </a:endParaRPr>
          </a:p>
          <a:p>
            <a:endParaRPr kumimoji="1" lang="en-US" altLang="zh-TW" sz="3200" dirty="0" smtClean="0">
              <a:solidFill>
                <a:srgbClr val="FFFFFF"/>
              </a:solidFill>
            </a:endParaRPr>
          </a:p>
          <a:p>
            <a:r>
              <a:rPr kumimoji="1" lang="zh-TW" altLang="en-US" sz="3200" dirty="0" smtClean="0">
                <a:solidFill>
                  <a:srgbClr val="FFFFFF"/>
                </a:solidFill>
              </a:rPr>
              <a:t>透過</a:t>
            </a:r>
            <a:r>
              <a:rPr kumimoji="1" lang="zh-TW" altLang="en-US" sz="3200" dirty="0" smtClean="0">
                <a:solidFill>
                  <a:srgbClr val="FF0000"/>
                </a:solidFill>
              </a:rPr>
              <a:t>分析客戶資訊</a:t>
            </a:r>
            <a:r>
              <a:rPr kumimoji="1" lang="zh-TW" altLang="en-US" sz="3200" dirty="0" smtClean="0">
                <a:solidFill>
                  <a:srgbClr val="FFFFFF"/>
                </a:solidFill>
              </a:rPr>
              <a:t>，以結合</a:t>
            </a:r>
            <a:r>
              <a:rPr kumimoji="1" lang="zh-TW" altLang="en-US" sz="3200" dirty="0" smtClean="0">
                <a:solidFill>
                  <a:srgbClr val="FF0000"/>
                </a:solidFill>
              </a:rPr>
              <a:t>廣告行銷</a:t>
            </a:r>
            <a:endParaRPr kumimoji="1" lang="en-US" altLang="zh-TW" sz="32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913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功能介紹（一）衣服建議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/>
              <a:t>能夠</a:t>
            </a:r>
            <a:r>
              <a:rPr kumimoji="1" lang="zh-TW" altLang="en-US" dirty="0" smtClean="0">
                <a:solidFill>
                  <a:srgbClr val="FF0000"/>
                </a:solidFill>
              </a:rPr>
              <a:t>自由的選擇目的地</a:t>
            </a:r>
            <a:r>
              <a:rPr kumimoji="1" lang="zh-TW" altLang="en-US" dirty="0" smtClean="0"/>
              <a:t>，</a:t>
            </a:r>
            <a:r>
              <a:rPr kumimoji="1" lang="zh-TW" altLang="en-US" dirty="0" smtClean="0"/>
              <a:t>透過</a:t>
            </a:r>
            <a:r>
              <a:rPr kumimoji="1" lang="zh-TW" altLang="en-US" dirty="0" smtClean="0"/>
              <a:t>當</a:t>
            </a:r>
            <a:r>
              <a:rPr kumimoji="1" lang="zh-TW" altLang="en-US" dirty="0" smtClean="0"/>
              <a:t>地的經緯度</a:t>
            </a:r>
            <a:r>
              <a:rPr kumimoji="1" lang="zh-TW" altLang="en-US" dirty="0" smtClean="0"/>
              <a:t>，得到</a:t>
            </a:r>
            <a:r>
              <a:rPr kumimoji="1" lang="zh-TW" altLang="en-US" dirty="0" smtClean="0">
                <a:solidFill>
                  <a:srgbClr val="FF0000"/>
                </a:solidFill>
              </a:rPr>
              <a:t>當地的天氣狀況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endParaRPr kumimoji="1" lang="en-US" altLang="zh-TW" dirty="0" smtClean="0">
              <a:solidFill>
                <a:srgbClr val="FF0000"/>
              </a:solidFill>
            </a:endParaRPr>
          </a:p>
          <a:p>
            <a:r>
              <a:rPr kumimoji="1" lang="zh-TW" altLang="en-US" dirty="0" smtClean="0"/>
              <a:t>能夠同步當日的</a:t>
            </a:r>
            <a:r>
              <a:rPr kumimoji="1" lang="zh-TW" altLang="en-US" dirty="0" smtClean="0">
                <a:solidFill>
                  <a:srgbClr val="FF0000"/>
                </a:solidFill>
              </a:rPr>
              <a:t>個人行事曆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endParaRPr kumimoji="1" lang="en-US" altLang="zh-TW" dirty="0" smtClean="0">
              <a:solidFill>
                <a:srgbClr val="FF0000"/>
              </a:solidFill>
            </a:endParaRPr>
          </a:p>
          <a:p>
            <a:r>
              <a:rPr kumimoji="1" lang="zh-TW" altLang="en-US" dirty="0" smtClean="0"/>
              <a:t>透過上面的資訊，來做出衣服的建議</a:t>
            </a:r>
            <a:endParaRPr kumimoji="1" lang="en-US" altLang="zh-TW" dirty="0" smtClean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00999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功能介紹（一）衣服建議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建議的衣服會以橫列的方式排列，</a:t>
            </a:r>
            <a:r>
              <a:rPr kumimoji="1" lang="zh-TW" altLang="en-US" dirty="0">
                <a:solidFill>
                  <a:srgbClr val="FF0000"/>
                </a:solidFill>
              </a:rPr>
              <a:t>只需滑動</a:t>
            </a:r>
            <a:r>
              <a:rPr kumimoji="1" lang="zh-TW" altLang="en-US" dirty="0"/>
              <a:t>即可選擇自己想要的</a:t>
            </a:r>
            <a:r>
              <a:rPr kumimoji="1" lang="zh-TW" altLang="en-US" dirty="0" smtClean="0"/>
              <a:t>衣服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zh-TW" altLang="en-US" dirty="0" smtClean="0"/>
              <a:t>衣服的</a:t>
            </a:r>
            <a:r>
              <a:rPr kumimoji="1" lang="zh-TW" altLang="en-US" dirty="0">
                <a:solidFill>
                  <a:srgbClr val="FF0000"/>
                </a:solidFill>
              </a:rPr>
              <a:t>排列先後</a:t>
            </a:r>
            <a:r>
              <a:rPr kumimoji="1" lang="zh-TW" altLang="en-US" dirty="0"/>
              <a:t>，會依據當初衣服所被設定的“</a:t>
            </a:r>
            <a:r>
              <a:rPr kumimoji="1" lang="zh-TW" altLang="en-US" dirty="0">
                <a:solidFill>
                  <a:srgbClr val="FF0000"/>
                </a:solidFill>
              </a:rPr>
              <a:t>個人認同價值</a:t>
            </a:r>
            <a:r>
              <a:rPr kumimoji="1" lang="zh-TW" altLang="en-US" dirty="0"/>
              <a:t>”</a:t>
            </a:r>
            <a:r>
              <a:rPr kumimoji="1" lang="zh-TW" altLang="en-US" dirty="0" smtClean="0"/>
              <a:t>決定先後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zh-TW" altLang="en-US" dirty="0"/>
              <a:t>每選擇一次，就會對該衣服的價值做一定的減值，</a:t>
            </a:r>
            <a:r>
              <a:rPr kumimoji="1" lang="zh-TW" altLang="en-US" dirty="0" smtClean="0"/>
              <a:t>以符合衣服會有所</a:t>
            </a:r>
            <a:r>
              <a:rPr kumimoji="1" lang="zh-TW" altLang="en-US" dirty="0" smtClean="0">
                <a:solidFill>
                  <a:srgbClr val="FF0000"/>
                </a:solidFill>
              </a:rPr>
              <a:t>折舊</a:t>
            </a:r>
            <a:r>
              <a:rPr kumimoji="1" lang="zh-TW" altLang="en-US" dirty="0" smtClean="0"/>
              <a:t>的狀況</a:t>
            </a: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2834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 smtClean="0"/>
              <a:t>功能介紹（二）快速找到需要的衣服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找到之後</a:t>
            </a:r>
            <a:r>
              <a:rPr kumimoji="1" lang="zh-TW" altLang="en-US" dirty="0" smtClean="0"/>
              <a:t>，按下“確定”就會</a:t>
            </a:r>
            <a:r>
              <a:rPr kumimoji="1" lang="en-US" altLang="zh-TW" dirty="0" smtClean="0"/>
              <a:t>send</a:t>
            </a:r>
            <a:r>
              <a:rPr kumimoji="1" lang="zh-TW" altLang="en-US" dirty="0" smtClean="0"/>
              <a:t>一個</a:t>
            </a:r>
            <a:r>
              <a:rPr kumimoji="1" lang="en-US" altLang="zh-TW" dirty="0" smtClean="0"/>
              <a:t>signal</a:t>
            </a:r>
            <a:r>
              <a:rPr kumimoji="1" lang="zh-TW" altLang="en-US" dirty="0" smtClean="0"/>
              <a:t>給</a:t>
            </a:r>
            <a:r>
              <a:rPr kumimoji="1" lang="en-US" altLang="zh-TW" dirty="0" smtClean="0">
                <a:solidFill>
                  <a:srgbClr val="FF0000"/>
                </a:solidFill>
              </a:rPr>
              <a:t>r</a:t>
            </a:r>
            <a:r>
              <a:rPr kumimoji="1" lang="en-US" altLang="zh-TW" dirty="0" smtClean="0">
                <a:solidFill>
                  <a:srgbClr val="FF0000"/>
                </a:solidFill>
              </a:rPr>
              <a:t>a</a:t>
            </a:r>
            <a:r>
              <a:rPr kumimoji="1" lang="en-US" altLang="zh-TW" dirty="0" smtClean="0">
                <a:solidFill>
                  <a:srgbClr val="FF0000"/>
                </a:solidFill>
              </a:rPr>
              <a:t>spberry</a:t>
            </a:r>
            <a:r>
              <a:rPr kumimoji="1" lang="zh-TW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dirty="0" smtClean="0">
                <a:solidFill>
                  <a:srgbClr val="FF0000"/>
                </a:solidFill>
              </a:rPr>
              <a:t>pi</a:t>
            </a:r>
            <a:r>
              <a:rPr kumimoji="1" lang="zh-TW" altLang="en-US" dirty="0" smtClean="0"/>
              <a:t>，</a:t>
            </a:r>
            <a:r>
              <a:rPr kumimoji="1" lang="en-US" altLang="zh-TW" dirty="0" smtClean="0"/>
              <a:t>pi</a:t>
            </a:r>
            <a:r>
              <a:rPr kumimoji="1" lang="zh-TW" altLang="en-US" dirty="0" smtClean="0"/>
              <a:t>會使</a:t>
            </a:r>
            <a:r>
              <a:rPr kumimoji="1" lang="zh-TW" altLang="en-US" dirty="0" smtClean="0"/>
              <a:t>對應</a:t>
            </a:r>
            <a:r>
              <a:rPr kumimoji="1" lang="zh-TW" altLang="en-US" dirty="0" smtClean="0"/>
              <a:t>的衣服</a:t>
            </a:r>
            <a:r>
              <a:rPr kumimoji="1" lang="zh-TW" altLang="en-US" dirty="0" smtClean="0"/>
              <a:t>上的</a:t>
            </a:r>
            <a:r>
              <a:rPr kumimoji="1" lang="zh-TW" altLang="en-US" dirty="0" smtClean="0">
                <a:solidFill>
                  <a:srgbClr val="FF0000"/>
                </a:solidFill>
              </a:rPr>
              <a:t>衣架發光</a:t>
            </a:r>
            <a:r>
              <a:rPr kumimoji="1" lang="zh-TW" altLang="en-US" dirty="0" smtClean="0"/>
              <a:t>，以便能夠快速找尋到自己想要的</a:t>
            </a:r>
            <a:r>
              <a:rPr kumimoji="1" lang="zh-TW" altLang="en-US" dirty="0" smtClean="0"/>
              <a:t>衣服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透過以上兩個過程，便能夠將早晨穿衣服這件事變得容易，且有效率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4214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 smtClean="0"/>
              <a:t>功能介紹（三）為自己的衣服給予價值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每件新的衣服，都可以透過“</a:t>
            </a:r>
            <a:r>
              <a:rPr kumimoji="1" lang="zh-TW" altLang="en-US" dirty="0" smtClean="0">
                <a:solidFill>
                  <a:srgbClr val="FF0000"/>
                </a:solidFill>
              </a:rPr>
              <a:t>新增</a:t>
            </a:r>
            <a:r>
              <a:rPr kumimoji="1" lang="zh-TW" altLang="en-US" dirty="0" smtClean="0"/>
              <a:t>”功能，為該件衣服建檔，可以自己給予該</a:t>
            </a:r>
            <a:r>
              <a:rPr kumimoji="1" lang="zh-TW" altLang="en-US" dirty="0" smtClean="0"/>
              <a:t>衣服的價值</a:t>
            </a:r>
            <a:r>
              <a:rPr kumimoji="1" lang="zh-TW" altLang="en-US" dirty="0" smtClean="0"/>
              <a:t>、</a:t>
            </a:r>
            <a:r>
              <a:rPr kumimoji="1" lang="zh-TW" altLang="en-US" dirty="0" smtClean="0"/>
              <a:t>保暖程度</a:t>
            </a:r>
            <a:r>
              <a:rPr kumimoji="1" lang="zh-TW" altLang="en-US" dirty="0" smtClean="0"/>
              <a:t>及正式程度</a:t>
            </a:r>
            <a:r>
              <a:rPr kumimoji="1" lang="zh-TW" altLang="en-US" dirty="0" smtClean="0"/>
              <a:t>做</a:t>
            </a:r>
            <a:r>
              <a:rPr kumimoji="1" lang="zh-TW" altLang="en-US" dirty="0" smtClean="0"/>
              <a:t>出</a:t>
            </a:r>
            <a:r>
              <a:rPr kumimoji="1" lang="zh-TW" altLang="en-US" dirty="0" smtClean="0"/>
              <a:t>分類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也可以</a:t>
            </a:r>
            <a:r>
              <a:rPr kumimoji="1" lang="en-US" altLang="zh-TW" dirty="0" smtClean="0">
                <a:solidFill>
                  <a:srgbClr val="FF0000"/>
                </a:solidFill>
              </a:rPr>
              <a:t>maintain</a:t>
            </a:r>
            <a:r>
              <a:rPr kumimoji="1" lang="zh-TW" altLang="en-US" dirty="0" smtClean="0"/>
              <a:t>自己已加進去的衣服，做出更改或著刪除的動作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63052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Sunshine_dem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11168"/>
            <a:ext cx="9180425" cy="5163989"/>
          </a:xfrm>
        </p:spPr>
      </p:pic>
    </p:spTree>
    <p:extLst>
      <p:ext uri="{BB962C8B-B14F-4D97-AF65-F5344CB8AC3E}">
        <p14:creationId xmlns:p14="http://schemas.microsoft.com/office/powerpoint/2010/main" val="2585772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遇到問題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問題一：無法克服</a:t>
            </a:r>
            <a:r>
              <a:rPr kumimoji="1" lang="zh-TW" altLang="en-US" dirty="0" smtClean="0">
                <a:solidFill>
                  <a:srgbClr val="FF0000"/>
                </a:solidFill>
              </a:rPr>
              <a:t>人的惰性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endParaRPr kumimoji="1" lang="en-US" altLang="zh-TW" dirty="0"/>
          </a:p>
          <a:p>
            <a:r>
              <a:rPr kumimoji="1" lang="zh-TW" altLang="en-US" dirty="0" smtClean="0"/>
              <a:t>問題二：</a:t>
            </a:r>
            <a:r>
              <a:rPr kumimoji="1" lang="zh-TW" altLang="en-US" dirty="0" smtClean="0">
                <a:solidFill>
                  <a:srgbClr val="FF0000"/>
                </a:solidFill>
              </a:rPr>
              <a:t>高功耗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pi</a:t>
            </a:r>
            <a:r>
              <a:rPr kumimoji="1" lang="zh-TW" altLang="en-US" dirty="0" smtClean="0"/>
              <a:t>，難以長時間支援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zh-TW" altLang="en-US" dirty="0" smtClean="0"/>
              <a:t>問題三：衣服，需要</a:t>
            </a:r>
            <a:r>
              <a:rPr kumimoji="1" lang="zh-TW" altLang="en-US" dirty="0" smtClean="0">
                <a:solidFill>
                  <a:srgbClr val="FF0000"/>
                </a:solidFill>
              </a:rPr>
              <a:t>洗</a:t>
            </a:r>
            <a:r>
              <a:rPr kumimoji="1" lang="zh-TW" altLang="en-US" dirty="0" smtClean="0"/>
              <a:t>的時間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621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Intelligent closet 2.0</a:t>
            </a:r>
            <a:r>
              <a:rPr kumimoji="1" lang="zh-TW" altLang="en-US" dirty="0" smtClean="0"/>
              <a:t>（未來展望）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TW" altLang="en-US" dirty="0" smtClean="0"/>
              <a:t>記錄下不同人所選衣服，以做出</a:t>
            </a:r>
            <a:r>
              <a:rPr kumimoji="1" lang="zh-TW" altLang="en-US" dirty="0" smtClean="0">
                <a:solidFill>
                  <a:srgbClr val="FF0000"/>
                </a:solidFill>
              </a:rPr>
              <a:t>商業模型分析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endParaRPr kumimoji="1" lang="en-US" altLang="zh-TW" dirty="0"/>
          </a:p>
          <a:p>
            <a:r>
              <a:rPr kumimoji="1" lang="zh-TW" altLang="en-US" dirty="0" smtClean="0"/>
              <a:t>與衣服大廠合作，讓</a:t>
            </a:r>
            <a:r>
              <a:rPr kumimoji="1" lang="en-US" altLang="zh-TW" dirty="0" smtClean="0"/>
              <a:t>a</a:t>
            </a:r>
            <a:r>
              <a:rPr kumimoji="1" lang="en-US" altLang="zh-TW" dirty="0" smtClean="0"/>
              <a:t>pp</a:t>
            </a:r>
            <a:r>
              <a:rPr kumimoji="1" lang="zh-TW" altLang="en-US" dirty="0" smtClean="0">
                <a:solidFill>
                  <a:srgbClr val="FF0000"/>
                </a:solidFill>
              </a:rPr>
              <a:t>擁有商業價值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希望能加入更多建議的因素</a:t>
            </a:r>
            <a:endParaRPr kumimoji="1" lang="en-US" altLang="zh-TW" dirty="0"/>
          </a:p>
          <a:p>
            <a:pPr lvl="1"/>
            <a:r>
              <a:rPr kumimoji="1" lang="en-US" altLang="zh-TW" dirty="0" smtClean="0"/>
              <a:t>Ex: </a:t>
            </a:r>
            <a:r>
              <a:rPr kumimoji="1" lang="zh-TW" altLang="en-US" dirty="0" smtClean="0"/>
              <a:t>心情、顏色、花色</a:t>
            </a:r>
            <a:endParaRPr kumimoji="1" lang="en-US" altLang="zh-TW" dirty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希望能將所有的智能家電</a:t>
            </a:r>
            <a:r>
              <a:rPr kumimoji="1" lang="zh-TW" altLang="en-US" dirty="0" smtClean="0">
                <a:solidFill>
                  <a:srgbClr val="FF0000"/>
                </a:solidFill>
              </a:rPr>
              <a:t>物件化</a:t>
            </a:r>
            <a:r>
              <a:rPr kumimoji="1" lang="zh-TW" altLang="en-US" dirty="0" smtClean="0"/>
              <a:t>，由統一的控制端管理，方便安裝、拆除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1042705"/>
      </p:ext>
    </p:extLst>
  </p:cSld>
  <p:clrMapOvr>
    <a:masterClrMapping/>
  </p:clrMapOvr>
</p:sld>
</file>

<file path=ppt/theme/theme1.xml><?xml version="1.0" encoding="utf-8"?>
<a:theme xmlns:a="http://schemas.openxmlformats.org/drawingml/2006/main" name="科技色系">
  <a:themeElements>
    <a:clrScheme name="科技色系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科技色系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科技色系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科技色系.thmx</Template>
  <TotalTime>4508</TotalTime>
  <Words>252</Words>
  <Application>Microsoft Macintosh PowerPoint</Application>
  <PresentationFormat>如螢幕大小 (4:3)</PresentationFormat>
  <Paragraphs>49</Paragraphs>
  <Slides>10</Slides>
  <Notes>0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1" baseType="lpstr">
      <vt:lpstr>科技色系</vt:lpstr>
      <vt:lpstr>Intelligent Closet</vt:lpstr>
      <vt:lpstr>Goal</vt:lpstr>
      <vt:lpstr>功能介紹（一）衣服建議</vt:lpstr>
      <vt:lpstr>功能介紹（一）衣服建議</vt:lpstr>
      <vt:lpstr>功能介紹（二）快速找到需要的衣服</vt:lpstr>
      <vt:lpstr>功能介紹（三）為自己的衣服給予價值</vt:lpstr>
      <vt:lpstr>PowerPoint 簡報</vt:lpstr>
      <vt:lpstr>遇到問題</vt:lpstr>
      <vt:lpstr>Intelligent closet 2.0（未來展望）</vt:lpstr>
      <vt:lpstr>結語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Closet</dc:title>
  <dc:creator>智泓 梁</dc:creator>
  <cp:lastModifiedBy>智泓 梁</cp:lastModifiedBy>
  <cp:revision>12</cp:revision>
  <dcterms:created xsi:type="dcterms:W3CDTF">2015-06-07T12:27:14Z</dcterms:created>
  <dcterms:modified xsi:type="dcterms:W3CDTF">2015-06-22T03:53:02Z</dcterms:modified>
</cp:coreProperties>
</file>